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17"/>
    <p:restoredTop sz="94721"/>
  </p:normalViewPr>
  <p:slideViewPr>
    <p:cSldViewPr snapToGrid="0" snapToObjects="1">
      <p:cViewPr varScale="1">
        <p:scale>
          <a:sx n="97" d="100"/>
          <a:sy n="97" d="100"/>
        </p:scale>
        <p:origin x="7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EC034-F0FA-1A41-8443-A0B63F9AED66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68712-28EF-524D-892D-6B0B83B3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89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68712-28EF-524D-892D-6B0B83B354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05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68712-28EF-524D-892D-6B0B83B354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38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689" y="5007664"/>
            <a:ext cx="6820356" cy="1463040"/>
          </a:xfrm>
        </p:spPr>
        <p:txBody>
          <a:bodyPr anchor="ctr">
            <a:normAutofit/>
          </a:bodyPr>
          <a:lstStyle>
            <a:lvl1pPr algn="r">
              <a:defRPr sz="4400" b="0" i="0" cap="none" spc="0" baseline="0">
                <a:latin typeface="Delicato Pro" charset="0"/>
                <a:ea typeface="Delicato Pro" charset="0"/>
                <a:cs typeface="Delicato Pro" charset="0"/>
              </a:defRPr>
            </a:lvl1pPr>
          </a:lstStyle>
          <a:p>
            <a:r>
              <a:rPr lang="en-US" dirty="0" smtClean="0"/>
              <a:t>Sample Presentation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chemeClr val="bg1">
                    <a:lumMod val="65000"/>
                  </a:schemeClr>
                </a:solidFill>
                <a:latin typeface="Foco" charset="0"/>
                <a:ea typeface="Foco" charset="0"/>
                <a:cs typeface="Foco" charset="0"/>
              </a:defRPr>
            </a:lvl1pPr>
          </a:lstStyle>
          <a:p>
            <a:fld id="{68CAC796-A4FD-4D45-9B9C-2C612C053502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Foco" charset="0"/>
                <a:ea typeface="Foco" charset="0"/>
                <a:cs typeface="Foco" charset="0"/>
              </a:defRPr>
            </a:lvl1pPr>
          </a:lstStyle>
          <a:p>
            <a:r>
              <a:rPr lang="en-US" dirty="0" smtClean="0"/>
              <a:t>A Private University with a Public Mission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Foco" charset="0"/>
                <a:ea typeface="Foco" charset="0"/>
                <a:cs typeface="Foco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449293" y="5229382"/>
            <a:ext cx="0" cy="91440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4" b="13720"/>
          <a:stretch/>
        </p:blipFill>
        <p:spPr>
          <a:xfrm>
            <a:off x="0" y="0"/>
            <a:ext cx="12192000" cy="45720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11" y="5206226"/>
            <a:ext cx="3904165" cy="970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Delicato Pro" charset="0"/>
                <a:ea typeface="Delicato Pro" charset="0"/>
                <a:cs typeface="Delicato Pro" charset="0"/>
              </a:defRPr>
            </a:lvl1pPr>
            <a:lvl2pPr>
              <a:defRPr b="0" i="1">
                <a:latin typeface="Delicato Pro" charset="0"/>
                <a:ea typeface="Delicato Pro" charset="0"/>
                <a:cs typeface="Delicato Pro" charset="0"/>
              </a:defRPr>
            </a:lvl2pPr>
            <a:lvl3pPr>
              <a:defRPr>
                <a:latin typeface="Foco" charset="0"/>
                <a:ea typeface="Foco" charset="0"/>
                <a:cs typeface="Foco" charset="0"/>
              </a:defRPr>
            </a:lvl3pPr>
            <a:lvl4pPr>
              <a:defRPr>
                <a:latin typeface="Foco" charset="0"/>
                <a:ea typeface="Foco" charset="0"/>
                <a:cs typeface="Foco" charset="0"/>
              </a:defRPr>
            </a:lvl4pPr>
            <a:lvl5pPr>
              <a:defRPr>
                <a:latin typeface="Foco" charset="0"/>
                <a:ea typeface="Foco" charset="0"/>
                <a:cs typeface="Foco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4128" y="585216"/>
            <a:ext cx="9720072" cy="1499616"/>
          </a:xfrm>
        </p:spPr>
        <p:txBody>
          <a:bodyPr/>
          <a:lstStyle>
            <a:lvl1pPr>
              <a:defRPr cap="none" spc="0">
                <a:solidFill>
                  <a:schemeClr val="accent1"/>
                </a:solidFill>
                <a:latin typeface="Delicato Pro" charset="0"/>
                <a:ea typeface="Delicato Pro" charset="0"/>
                <a:cs typeface="Delicato Pr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470704"/>
            <a:ext cx="7422204" cy="3872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422204" y="6470704"/>
            <a:ext cx="4769796" cy="3872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Foco" charset="0"/>
                <a:ea typeface="Foco" charset="0"/>
                <a:cs typeface="Foco" charset="0"/>
              </a:defRPr>
            </a:lvl1pPr>
          </a:lstStyle>
          <a:p>
            <a:fld id="{9EED2071-B975-3A4F-95CD-C6A347CD1F2F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/>
          <a:lstStyle>
            <a:lvl1pPr>
              <a:defRPr>
                <a:latin typeface="Foco" charset="0"/>
                <a:ea typeface="Foco" charset="0"/>
                <a:cs typeface="Foco" charset="0"/>
              </a:defRPr>
            </a:lvl1pPr>
          </a:lstStyle>
          <a:p>
            <a:r>
              <a:rPr lang="en-US" smtClean="0"/>
              <a:t>A Private University with a Public Mission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/>
          <a:lstStyle>
            <a:lvl1pPr>
              <a:defRPr>
                <a:latin typeface="Foco" charset="0"/>
                <a:ea typeface="Foco" charset="0"/>
                <a:cs typeface="Foco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70704"/>
            <a:ext cx="7422204" cy="3872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422204" y="6470704"/>
            <a:ext cx="4769796" cy="3872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spc="0">
                <a:solidFill>
                  <a:schemeClr val="accent1"/>
                </a:solidFill>
                <a:latin typeface="Delicato Pro" charset="0"/>
                <a:ea typeface="Delicato Pro" charset="0"/>
                <a:cs typeface="Delicato Pr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Delicato Pro" charset="0"/>
                <a:ea typeface="Delicato Pro" charset="0"/>
                <a:cs typeface="Delicato Pro" charset="0"/>
              </a:defRPr>
            </a:lvl1pPr>
            <a:lvl2pPr>
              <a:defRPr b="0" i="1">
                <a:latin typeface="Delicato Pro" charset="0"/>
                <a:ea typeface="Delicato Pro" charset="0"/>
                <a:cs typeface="Delicato Pro" charset="0"/>
              </a:defRPr>
            </a:lvl2pPr>
            <a:lvl3pPr>
              <a:defRPr>
                <a:latin typeface="Foco" charset="0"/>
                <a:ea typeface="Foco" charset="0"/>
                <a:cs typeface="Foco" charset="0"/>
              </a:defRPr>
            </a:lvl3pPr>
            <a:lvl4pPr>
              <a:defRPr>
                <a:latin typeface="Foco" charset="0"/>
                <a:ea typeface="Foco" charset="0"/>
                <a:cs typeface="Foco" charset="0"/>
              </a:defRPr>
            </a:lvl4pPr>
            <a:lvl5pPr>
              <a:defRPr>
                <a:latin typeface="Foco" charset="0"/>
                <a:ea typeface="Foco" charset="0"/>
                <a:cs typeface="Foco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Foco" charset="0"/>
                <a:ea typeface="Foco" charset="0"/>
                <a:cs typeface="Foco" charset="0"/>
              </a:defRPr>
            </a:lvl1pPr>
          </a:lstStyle>
          <a:p>
            <a:fld id="{A774AF65-0904-BF48-9AB6-3E99874F560D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/>
          <a:lstStyle>
            <a:lvl1pPr>
              <a:defRPr>
                <a:latin typeface="Foco" charset="0"/>
                <a:ea typeface="Foco" charset="0"/>
                <a:cs typeface="Foco" charset="0"/>
              </a:defRPr>
            </a:lvl1pPr>
          </a:lstStyle>
          <a:p>
            <a:r>
              <a:rPr lang="en-US" smtClean="0"/>
              <a:t>A Private University with a Public Mission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/>
          <a:lstStyle>
            <a:lvl1pPr>
              <a:defRPr>
                <a:latin typeface="Foco" charset="0"/>
                <a:ea typeface="Foco" charset="0"/>
                <a:cs typeface="Foco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 flipV="1">
            <a:off x="7449293" y="5229382"/>
            <a:ext cx="0" cy="91440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11" y="5206226"/>
            <a:ext cx="3904165" cy="97086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16689" y="5007664"/>
            <a:ext cx="6820356" cy="1463040"/>
          </a:xfrm>
        </p:spPr>
        <p:txBody>
          <a:bodyPr anchor="ctr">
            <a:normAutofit/>
          </a:bodyPr>
          <a:lstStyle>
            <a:lvl1pPr algn="r">
              <a:defRPr sz="4400" b="0" i="0" cap="none" spc="0" baseline="0">
                <a:latin typeface="Delicato Pro" charset="0"/>
                <a:ea typeface="Delicato Pro" charset="0"/>
                <a:cs typeface="Delicato Pro" charset="0"/>
              </a:defRPr>
            </a:lvl1pPr>
          </a:lstStyle>
          <a:p>
            <a:r>
              <a:rPr lang="en-US" dirty="0" smtClean="0"/>
              <a:t>Sample Presentation 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470704"/>
            <a:ext cx="7422204" cy="3872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7422204" y="6470704"/>
            <a:ext cx="4769796" cy="3872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Foco" charset="0"/>
                <a:ea typeface="Foco" charset="0"/>
                <a:cs typeface="Foco" charset="0"/>
              </a:defRPr>
            </a:lvl1pPr>
          </a:lstStyle>
          <a:p>
            <a:fld id="{B63B9199-6270-9440-AA67-CE8C9AB5A08C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/>
          <a:lstStyle>
            <a:lvl1pPr>
              <a:defRPr>
                <a:latin typeface="Foco" charset="0"/>
                <a:ea typeface="Foco" charset="0"/>
                <a:cs typeface="Foco" charset="0"/>
              </a:defRPr>
            </a:lvl1pPr>
          </a:lstStyle>
          <a:p>
            <a:r>
              <a:rPr lang="en-US" smtClean="0"/>
              <a:t>A Private University with a Public Mission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/>
          <a:lstStyle>
            <a:lvl1pPr>
              <a:defRPr>
                <a:latin typeface="Foco" charset="0"/>
                <a:ea typeface="Foco" charset="0"/>
                <a:cs typeface="Foco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>
            <a:lvl1pPr>
              <a:defRPr>
                <a:latin typeface="Delicato Pro" charset="0"/>
                <a:ea typeface="Delicato Pro" charset="0"/>
                <a:cs typeface="Delicato Pro" charset="0"/>
              </a:defRPr>
            </a:lvl1pPr>
            <a:lvl2pPr>
              <a:defRPr b="0" i="1">
                <a:latin typeface="Delicato Pro" charset="0"/>
                <a:ea typeface="Delicato Pro" charset="0"/>
                <a:cs typeface="Delicato Pro" charset="0"/>
              </a:defRPr>
            </a:lvl2pPr>
            <a:lvl3pPr>
              <a:defRPr>
                <a:latin typeface="Foco" charset="0"/>
                <a:ea typeface="Foco" charset="0"/>
                <a:cs typeface="Foco" charset="0"/>
              </a:defRPr>
            </a:lvl3pPr>
            <a:lvl4pPr>
              <a:defRPr>
                <a:latin typeface="Foco" charset="0"/>
                <a:ea typeface="Foco" charset="0"/>
                <a:cs typeface="Foco" charset="0"/>
              </a:defRPr>
            </a:lvl4pPr>
            <a:lvl5pPr>
              <a:defRPr>
                <a:latin typeface="Foco" charset="0"/>
                <a:ea typeface="Foco" charset="0"/>
                <a:cs typeface="Foco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>
            <a:lvl1pPr>
              <a:defRPr>
                <a:latin typeface="Delicato Pro" charset="0"/>
                <a:ea typeface="Delicato Pro" charset="0"/>
                <a:cs typeface="Delicato Pro" charset="0"/>
              </a:defRPr>
            </a:lvl1pPr>
            <a:lvl2pPr>
              <a:defRPr b="0" i="1">
                <a:latin typeface="Delicato Pro" charset="0"/>
                <a:ea typeface="Delicato Pro" charset="0"/>
                <a:cs typeface="Delicato Pro" charset="0"/>
              </a:defRPr>
            </a:lvl2pPr>
            <a:lvl3pPr>
              <a:defRPr>
                <a:latin typeface="Foco" charset="0"/>
                <a:ea typeface="Foco" charset="0"/>
                <a:cs typeface="Foco" charset="0"/>
              </a:defRPr>
            </a:lvl3pPr>
            <a:lvl4pPr>
              <a:defRPr>
                <a:latin typeface="Foco" charset="0"/>
                <a:ea typeface="Foco" charset="0"/>
                <a:cs typeface="Foco" charset="0"/>
              </a:defRPr>
            </a:lvl4pPr>
            <a:lvl5pPr>
              <a:defRPr>
                <a:latin typeface="Foco" charset="0"/>
                <a:ea typeface="Foco" charset="0"/>
                <a:cs typeface="Foco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024128" y="585216"/>
            <a:ext cx="9720072" cy="1499616"/>
          </a:xfrm>
        </p:spPr>
        <p:txBody>
          <a:bodyPr/>
          <a:lstStyle>
            <a:lvl1pPr>
              <a:defRPr cap="none" spc="0">
                <a:solidFill>
                  <a:schemeClr val="accent1"/>
                </a:solidFill>
                <a:latin typeface="Delicato Pro" charset="0"/>
                <a:ea typeface="Delicato Pro" charset="0"/>
                <a:cs typeface="Delicato Pr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6470704"/>
            <a:ext cx="7422204" cy="3872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422204" y="6470704"/>
            <a:ext cx="4769796" cy="3872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Foco" charset="0"/>
                <a:ea typeface="Foco" charset="0"/>
                <a:cs typeface="Foco" charset="0"/>
              </a:defRPr>
            </a:lvl1pPr>
          </a:lstStyle>
          <a:p>
            <a:fld id="{C6B3EE41-ED6C-7946-86B7-38BCE4205821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/>
          <a:lstStyle>
            <a:lvl1pPr>
              <a:defRPr>
                <a:latin typeface="Foco" charset="0"/>
                <a:ea typeface="Foco" charset="0"/>
                <a:cs typeface="Foco" charset="0"/>
              </a:defRPr>
            </a:lvl1pPr>
          </a:lstStyle>
          <a:p>
            <a:r>
              <a:rPr lang="en-US" smtClean="0"/>
              <a:t>A Private University with a Public Mission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/>
          <a:lstStyle>
            <a:lvl1pPr>
              <a:defRPr>
                <a:latin typeface="Foco" charset="0"/>
                <a:ea typeface="Foco" charset="0"/>
                <a:cs typeface="Foco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1" i="0" cap="none" baseline="0">
                <a:solidFill>
                  <a:schemeClr val="accent1"/>
                </a:solidFill>
                <a:latin typeface="Delicato Pro" charset="0"/>
                <a:ea typeface="Delicato Pro" charset="0"/>
                <a:cs typeface="Delicato Pr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i="0" kern="1200" cap="none" baseline="0" dirty="0">
                <a:solidFill>
                  <a:schemeClr val="accent1"/>
                </a:solidFill>
                <a:latin typeface="Delicato Pro Medium" charset="0"/>
                <a:ea typeface="Delicato Pro Medium" charset="0"/>
                <a:cs typeface="Delicato Pro Medium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024128" y="585216"/>
            <a:ext cx="9720072" cy="1499616"/>
          </a:xfrm>
        </p:spPr>
        <p:txBody>
          <a:bodyPr/>
          <a:lstStyle>
            <a:lvl1pPr>
              <a:defRPr cap="none" spc="0">
                <a:solidFill>
                  <a:schemeClr val="accent1"/>
                </a:solidFill>
                <a:latin typeface="Delicato Pro" charset="0"/>
                <a:ea typeface="Delicato Pro" charset="0"/>
                <a:cs typeface="Delicato Pr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1024127" y="3084653"/>
            <a:ext cx="4754880" cy="3119377"/>
          </a:xfrm>
        </p:spPr>
        <p:txBody>
          <a:bodyPr/>
          <a:lstStyle>
            <a:lvl1pPr>
              <a:defRPr>
                <a:latin typeface="Delicato Pro" charset="0"/>
                <a:ea typeface="Delicato Pro" charset="0"/>
                <a:cs typeface="Delicato Pro" charset="0"/>
              </a:defRPr>
            </a:lvl1pPr>
            <a:lvl2pPr>
              <a:defRPr b="0" i="1">
                <a:latin typeface="Delicato Pro" charset="0"/>
                <a:ea typeface="Delicato Pro" charset="0"/>
                <a:cs typeface="Delicato Pro" charset="0"/>
              </a:defRPr>
            </a:lvl2pPr>
            <a:lvl3pPr>
              <a:defRPr>
                <a:latin typeface="Foco" charset="0"/>
                <a:ea typeface="Foco" charset="0"/>
                <a:cs typeface="Foco" charset="0"/>
              </a:defRPr>
            </a:lvl3pPr>
            <a:lvl4pPr>
              <a:defRPr>
                <a:latin typeface="Foco" charset="0"/>
                <a:ea typeface="Foco" charset="0"/>
                <a:cs typeface="Foco" charset="0"/>
              </a:defRPr>
            </a:lvl4pPr>
            <a:lvl5pPr>
              <a:defRPr>
                <a:latin typeface="Foco" charset="0"/>
                <a:ea typeface="Foco" charset="0"/>
                <a:cs typeface="Foco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3084653"/>
            <a:ext cx="4754880" cy="3119377"/>
          </a:xfrm>
        </p:spPr>
        <p:txBody>
          <a:bodyPr/>
          <a:lstStyle>
            <a:lvl1pPr>
              <a:defRPr>
                <a:latin typeface="Delicato Pro" charset="0"/>
                <a:ea typeface="Delicato Pro" charset="0"/>
                <a:cs typeface="Delicato Pro" charset="0"/>
              </a:defRPr>
            </a:lvl1pPr>
            <a:lvl2pPr>
              <a:defRPr b="0" i="1">
                <a:latin typeface="Delicato Pro" charset="0"/>
                <a:ea typeface="Delicato Pro" charset="0"/>
                <a:cs typeface="Delicato Pro" charset="0"/>
              </a:defRPr>
            </a:lvl2pPr>
            <a:lvl3pPr>
              <a:defRPr>
                <a:latin typeface="Foco" charset="0"/>
                <a:ea typeface="Foco" charset="0"/>
                <a:cs typeface="Foco" charset="0"/>
              </a:defRPr>
            </a:lvl3pPr>
            <a:lvl4pPr>
              <a:defRPr>
                <a:latin typeface="Foco" charset="0"/>
                <a:ea typeface="Foco" charset="0"/>
                <a:cs typeface="Foco" charset="0"/>
              </a:defRPr>
            </a:lvl4pPr>
            <a:lvl5pPr>
              <a:defRPr>
                <a:latin typeface="Foco" charset="0"/>
                <a:ea typeface="Foco" charset="0"/>
                <a:cs typeface="Foco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470704"/>
            <a:ext cx="7422204" cy="3872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7422204" y="6470704"/>
            <a:ext cx="4769796" cy="3872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Foco" charset="0"/>
                <a:ea typeface="Foco" charset="0"/>
                <a:cs typeface="Foco" charset="0"/>
              </a:defRPr>
            </a:lvl1pPr>
          </a:lstStyle>
          <a:p>
            <a:fld id="{203FA3B8-A85A-FD4F-A770-CC63602089C8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/>
          <a:lstStyle>
            <a:lvl1pPr>
              <a:defRPr>
                <a:latin typeface="Foco" charset="0"/>
                <a:ea typeface="Foco" charset="0"/>
                <a:cs typeface="Foco" charset="0"/>
              </a:defRPr>
            </a:lvl1pPr>
          </a:lstStyle>
          <a:p>
            <a:r>
              <a:rPr lang="en-US" smtClean="0"/>
              <a:t>A Private University with a Public Mission</a:t>
            </a:r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/>
          <a:lstStyle>
            <a:lvl1pPr>
              <a:defRPr>
                <a:latin typeface="Foco" charset="0"/>
                <a:ea typeface="Foco" charset="0"/>
                <a:cs typeface="Foco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24128" y="585216"/>
            <a:ext cx="9720072" cy="1499616"/>
          </a:xfrm>
        </p:spPr>
        <p:txBody>
          <a:bodyPr/>
          <a:lstStyle>
            <a:lvl1pPr>
              <a:defRPr cap="none" spc="0">
                <a:solidFill>
                  <a:schemeClr val="accent1"/>
                </a:solidFill>
                <a:latin typeface="Delicato Pro" charset="0"/>
                <a:ea typeface="Delicato Pro" charset="0"/>
                <a:cs typeface="Delicato Pr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6470704"/>
            <a:ext cx="7422204" cy="3872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7422204" y="6470704"/>
            <a:ext cx="4769796" cy="3872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Foco" charset="0"/>
                <a:ea typeface="Foco" charset="0"/>
                <a:cs typeface="Foco" charset="0"/>
              </a:defRPr>
            </a:lvl1pPr>
          </a:lstStyle>
          <a:p>
            <a:fld id="{69BA0653-0BB8-1A44-A70E-44F25F288B48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/>
          <a:lstStyle>
            <a:lvl1pPr>
              <a:defRPr>
                <a:latin typeface="Foco" charset="0"/>
                <a:ea typeface="Foco" charset="0"/>
                <a:cs typeface="Foco" charset="0"/>
              </a:defRPr>
            </a:lvl1pPr>
          </a:lstStyle>
          <a:p>
            <a:r>
              <a:rPr lang="en-US" smtClean="0"/>
              <a:t>A Private University with a Public Mission</a:t>
            </a:r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/>
          <a:lstStyle>
            <a:lvl1pPr>
              <a:defRPr>
                <a:latin typeface="Foco" charset="0"/>
                <a:ea typeface="Foco" charset="0"/>
                <a:cs typeface="Foco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470704"/>
            <a:ext cx="7422204" cy="3872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7422204" y="6470704"/>
            <a:ext cx="4769796" cy="3872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Foco" charset="0"/>
                <a:ea typeface="Foco" charset="0"/>
                <a:cs typeface="Foco" charset="0"/>
              </a:defRPr>
            </a:lvl1pPr>
          </a:lstStyle>
          <a:p>
            <a:fld id="{B74801A5-2F88-F940-A34A-1312EFB6FDF4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/>
          <a:lstStyle>
            <a:lvl1pPr>
              <a:defRPr>
                <a:latin typeface="Foco" charset="0"/>
                <a:ea typeface="Foco" charset="0"/>
                <a:cs typeface="Foco" charset="0"/>
              </a:defRPr>
            </a:lvl1pPr>
          </a:lstStyle>
          <a:p>
            <a:r>
              <a:rPr lang="en-US" smtClean="0"/>
              <a:t>A Private University with a Public Mission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/>
          <a:lstStyle>
            <a:lvl1pPr>
              <a:defRPr>
                <a:latin typeface="Foco" charset="0"/>
                <a:ea typeface="Foco" charset="0"/>
                <a:cs typeface="Foco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 cap="none">
                <a:solidFill>
                  <a:schemeClr val="accent1"/>
                </a:solidFill>
                <a:latin typeface="Delicato Pro" charset="0"/>
                <a:ea typeface="Delicato Pro" charset="0"/>
                <a:cs typeface="Delicato Pr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>
                <a:latin typeface="Delicato Pro" charset="0"/>
                <a:ea typeface="Delicato Pro" charset="0"/>
                <a:cs typeface="Delicato Pro" charset="0"/>
              </a:defRPr>
            </a:lvl1pPr>
            <a:lvl2pPr>
              <a:defRPr sz="2000" b="0" i="1">
                <a:latin typeface="Delicato Pro" charset="0"/>
                <a:ea typeface="Delicato Pro" charset="0"/>
                <a:cs typeface="Delicato Pro" charset="0"/>
              </a:defRPr>
            </a:lvl2pPr>
            <a:lvl3pPr>
              <a:defRPr sz="1600">
                <a:latin typeface="Foco" charset="0"/>
                <a:ea typeface="Foco" charset="0"/>
                <a:cs typeface="Foco" charset="0"/>
              </a:defRPr>
            </a:lvl3pPr>
            <a:lvl4pPr>
              <a:defRPr sz="1600">
                <a:latin typeface="Foco" charset="0"/>
                <a:ea typeface="Foco" charset="0"/>
                <a:cs typeface="Foco" charset="0"/>
              </a:defRPr>
            </a:lvl4pPr>
            <a:lvl5pPr>
              <a:defRPr sz="1600">
                <a:latin typeface="Foco" charset="0"/>
                <a:ea typeface="Foco" charset="0"/>
                <a:cs typeface="Foco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>
                <a:latin typeface="Foco" charset="0"/>
                <a:ea typeface="Foco" charset="0"/>
                <a:cs typeface="Foco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470704"/>
            <a:ext cx="7422204" cy="3872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422204" y="6470704"/>
            <a:ext cx="4769796" cy="3872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Foco" charset="0"/>
                <a:ea typeface="Foco" charset="0"/>
                <a:cs typeface="Foco" charset="0"/>
              </a:defRPr>
            </a:lvl1pPr>
          </a:lstStyle>
          <a:p>
            <a:fld id="{F38F1C4F-C561-7741-BAB0-E1367DF621EF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/>
          <a:lstStyle>
            <a:lvl1pPr>
              <a:defRPr>
                <a:latin typeface="Foco" charset="0"/>
                <a:ea typeface="Foco" charset="0"/>
                <a:cs typeface="Foco" charset="0"/>
              </a:defRPr>
            </a:lvl1pPr>
          </a:lstStyle>
          <a:p>
            <a:r>
              <a:rPr lang="en-US" smtClean="0"/>
              <a:t>A Private University with a Public Mission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/>
          <a:lstStyle>
            <a:lvl1pPr>
              <a:defRPr>
                <a:latin typeface="Foco" charset="0"/>
                <a:ea typeface="Foco" charset="0"/>
                <a:cs typeface="Foco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/>
          </a:solidFill>
        </p:spPr>
        <p:txBody>
          <a:bodyPr lIns="457200" tIns="365760" rIns="45720" bIns="45720" anchor="t"/>
          <a:lstStyle>
            <a:lvl1pPr marL="0" indent="0">
              <a:buNone/>
              <a:defRPr sz="3200">
                <a:latin typeface="Foco" charset="0"/>
                <a:ea typeface="Foco" charset="0"/>
                <a:cs typeface="Foc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16689" y="5007664"/>
            <a:ext cx="6820356" cy="1463040"/>
          </a:xfrm>
        </p:spPr>
        <p:txBody>
          <a:bodyPr anchor="ctr">
            <a:normAutofit/>
          </a:bodyPr>
          <a:lstStyle>
            <a:lvl1pPr algn="r">
              <a:defRPr sz="4400" b="0" i="0" cap="none" spc="0" baseline="0">
                <a:latin typeface="Delicato Pro" charset="0"/>
                <a:ea typeface="Delicato Pro" charset="0"/>
                <a:cs typeface="Delicato Pro" charset="0"/>
              </a:defRPr>
            </a:lvl1pPr>
          </a:lstStyle>
          <a:p>
            <a:r>
              <a:rPr lang="en-US" dirty="0" smtClean="0"/>
              <a:t>Sample Presentation Title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7449293" y="5229382"/>
            <a:ext cx="0" cy="91440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11" y="5206226"/>
            <a:ext cx="3904165" cy="97086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470704"/>
            <a:ext cx="7422204" cy="3872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7422204" y="6470704"/>
            <a:ext cx="4769796" cy="3872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Foco" charset="0"/>
                <a:ea typeface="Foco" charset="0"/>
                <a:cs typeface="Foco" charset="0"/>
              </a:defRPr>
            </a:lvl1pPr>
          </a:lstStyle>
          <a:p>
            <a:fld id="{3D113148-1EA4-B849-AF24-CB0DE08B5E00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/>
          <a:lstStyle>
            <a:lvl1pPr>
              <a:defRPr>
                <a:latin typeface="Foco" charset="0"/>
                <a:ea typeface="Foco" charset="0"/>
                <a:cs typeface="Foco" charset="0"/>
              </a:defRPr>
            </a:lvl1pPr>
          </a:lstStyle>
          <a:p>
            <a:r>
              <a:rPr lang="en-US" smtClean="0"/>
              <a:t>A Private University with a Public Mission</a:t>
            </a:r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/>
          <a:lstStyle>
            <a:lvl1pPr>
              <a:defRPr>
                <a:latin typeface="Foco" charset="0"/>
                <a:ea typeface="Foco" charset="0"/>
                <a:cs typeface="Foco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Foco" charset="0"/>
                <a:ea typeface="Foco" charset="0"/>
                <a:cs typeface="Foco" charset="0"/>
              </a:defRPr>
            </a:lvl1pPr>
          </a:lstStyle>
          <a:p>
            <a:fld id="{04F1D85E-B283-9C47-BF23-1DB5531C2749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Foco" charset="0"/>
                <a:ea typeface="Foco" charset="0"/>
                <a:cs typeface="Foco" charset="0"/>
              </a:defRPr>
            </a:lvl1pPr>
          </a:lstStyle>
          <a:p>
            <a:r>
              <a:rPr lang="en-US" smtClean="0"/>
              <a:t>A Private University with a Public Mission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Foco" charset="0"/>
                <a:ea typeface="Foco" charset="0"/>
                <a:cs typeface="Foco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762000" y="826324"/>
            <a:ext cx="0" cy="914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none" spc="100" baseline="0">
          <a:solidFill>
            <a:schemeClr val="tx1">
              <a:lumMod val="95000"/>
              <a:lumOff val="5000"/>
            </a:schemeClr>
          </a:solidFill>
          <a:latin typeface="Delicato Pro" charset="0"/>
          <a:ea typeface="Delicato Pro" charset="0"/>
          <a:cs typeface="Delicato Pro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Delicato Pro" charset="0"/>
          <a:ea typeface="Delicato Pro" charset="0"/>
          <a:cs typeface="Delicato Pro" charset="0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b="0" i="1" kern="1200">
          <a:solidFill>
            <a:schemeClr val="tx1"/>
          </a:solidFill>
          <a:latin typeface="Delicato Pro" charset="0"/>
          <a:ea typeface="Delicato Pro" charset="0"/>
          <a:cs typeface="Delicato Pro" charset="0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Foco" charset="0"/>
          <a:ea typeface="Foco" charset="0"/>
          <a:cs typeface="Foco" charset="0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Foco" charset="0"/>
          <a:ea typeface="Foco" charset="0"/>
          <a:cs typeface="Foco" charset="0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Foco" charset="0"/>
          <a:ea typeface="Foco" charset="0"/>
          <a:cs typeface="Foco" charset="0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Title Page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2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Interior Page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important information for the interior page of this deck.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Step one: This is a how to execute step one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Step two: This is how to execute step two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Step Three: This is how to execute step three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Clean and simple = easy to read.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 Private University with a Public Mission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8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Example Two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</a:t>
            </a:r>
            <a:r>
              <a:rPr lang="en-US" dirty="0" smtClean="0"/>
              <a:t>You Need Infographics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35" y="3168999"/>
            <a:ext cx="4620768" cy="295046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28" y="3168999"/>
            <a:ext cx="4101080" cy="2950464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 Private University with a Public Mission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36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 smtClean="0"/>
              <a:t>Interior Page with Photo Example</a:t>
            </a:r>
            <a:endParaRPr lang="en-US" spc="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906" y="2375343"/>
            <a:ext cx="5170084" cy="344672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non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In maximus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dictum </a:t>
            </a:r>
            <a:r>
              <a:rPr lang="en-US" dirty="0" err="1"/>
              <a:t>iaculis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a libero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sz="2800" i="1" dirty="0" smtClean="0">
                <a:solidFill>
                  <a:schemeClr val="tx2"/>
                </a:solidFill>
                <a:latin typeface="Delicato Pro" charset="0"/>
                <a:ea typeface="Delicato Pro" charset="0"/>
                <a:cs typeface="Delicato Pro" charset="0"/>
              </a:rPr>
              <a:t>“Notable Pull-quote Example for a little Punch.”</a:t>
            </a:r>
            <a:endParaRPr lang="en-US" sz="2800" i="1" dirty="0">
              <a:solidFill>
                <a:schemeClr val="tx2"/>
              </a:solidFill>
              <a:latin typeface="Delicato Pro" charset="0"/>
              <a:ea typeface="Delicato Pro" charset="0"/>
              <a:cs typeface="Delicato Pro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 Private University with a Public Mission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27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9" b="19490"/>
          <a:stretch/>
        </p:blipFill>
        <p:spPr>
          <a:xfrm>
            <a:off x="-1" y="0"/>
            <a:ext cx="12315825" cy="5007664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Success Starts Here.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Private University with a Public Mission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4962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DU-Color Palette">
      <a:dk1>
        <a:srgbClr val="000000"/>
      </a:dk1>
      <a:lt1>
        <a:srgbClr val="FFFFFF"/>
      </a:lt1>
      <a:dk2>
        <a:srgbClr val="AE8300"/>
      </a:dk2>
      <a:lt2>
        <a:srgbClr val="FDC33E"/>
      </a:lt2>
      <a:accent1>
        <a:srgbClr val="7F6D1C"/>
      </a:accent1>
      <a:accent2>
        <a:srgbClr val="FFD976"/>
      </a:accent2>
      <a:accent3>
        <a:srgbClr val="FAA819"/>
      </a:accent3>
      <a:accent4>
        <a:srgbClr val="FFF56D"/>
      </a:accent4>
      <a:accent5>
        <a:srgbClr val="FFFFFF"/>
      </a:accent5>
      <a:accent6>
        <a:srgbClr val="FFFFFF"/>
      </a:accent6>
      <a:hlink>
        <a:srgbClr val="7F6D1C"/>
      </a:hlink>
      <a:folHlink>
        <a:srgbClr val="FFD976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158</TotalTime>
  <Words>165</Words>
  <Application>Microsoft Office PowerPoint</Application>
  <PresentationFormat>Widescreen</PresentationFormat>
  <Paragraphs>26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Calibri</vt:lpstr>
      <vt:lpstr>Delicato Pro</vt:lpstr>
      <vt:lpstr>Delicato Pro Medium</vt:lpstr>
      <vt:lpstr>Foco</vt:lpstr>
      <vt:lpstr>Tw Cen MT</vt:lpstr>
      <vt:lpstr>Wingdings 3</vt:lpstr>
      <vt:lpstr>Integral</vt:lpstr>
      <vt:lpstr>Title Page Presentation</vt:lpstr>
      <vt:lpstr>Sample Interior Page Title</vt:lpstr>
      <vt:lpstr>When You Need Infographics</vt:lpstr>
      <vt:lpstr>Interior Page with Photo Example</vt:lpstr>
      <vt:lpstr>Success Starts Here.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Presentation Title</dc:title>
  <dc:creator>justin@creatovision.com</dc:creator>
  <cp:lastModifiedBy>John Merryman</cp:lastModifiedBy>
  <cp:revision>32</cp:revision>
  <cp:lastPrinted>2017-07-21T21:18:12Z</cp:lastPrinted>
  <dcterms:created xsi:type="dcterms:W3CDTF">2017-07-21T19:05:33Z</dcterms:created>
  <dcterms:modified xsi:type="dcterms:W3CDTF">2017-11-27T18:12:12Z</dcterms:modified>
</cp:coreProperties>
</file>